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48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5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5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30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4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8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7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95A24E-BE94-4BAE-B890-EEC38535F54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8929D1-3740-497C-B7FA-A1CC70D8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95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515" y="647114"/>
            <a:ext cx="10263436" cy="2099042"/>
          </a:xfrm>
          <a:noFill/>
          <a:ln w="44450">
            <a:solidFill>
              <a:srgbClr val="65401B"/>
            </a:solidFill>
          </a:ln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Basics of a Terraced Retaining Wall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979" y="3774187"/>
            <a:ext cx="9538508" cy="166297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How to </a:t>
            </a:r>
            <a:r>
              <a:rPr lang="en-US" sz="2400" dirty="0"/>
              <a:t>G</a:t>
            </a:r>
            <a:r>
              <a:rPr lang="en-US" sz="2400" dirty="0" smtClean="0"/>
              <a:t>et Started </a:t>
            </a:r>
            <a:r>
              <a:rPr lang="en-US" sz="2400" dirty="0"/>
              <a:t>W</a:t>
            </a:r>
            <a:r>
              <a:rPr lang="en-US" sz="2400" dirty="0" smtClean="0"/>
              <a:t>ith a D.I.Y. Project</a:t>
            </a:r>
          </a:p>
          <a:p>
            <a:r>
              <a:rPr lang="en-US" sz="2400" dirty="0" smtClean="0"/>
              <a:t>By Andrew Glasgow</a:t>
            </a:r>
          </a:p>
          <a:p>
            <a:r>
              <a:rPr lang="en-US" sz="2400" dirty="0" smtClean="0"/>
              <a:t>Owner D.I.Y. Alaskan Landscaping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99301" y="6465194"/>
            <a:ext cx="285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6. 20015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70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9772"/>
            <a:ext cx="10353762" cy="133174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Questions???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21"/>
          <a:stretch/>
        </p:blipFill>
        <p:spPr>
          <a:xfrm>
            <a:off x="1883838" y="1730325"/>
            <a:ext cx="4756113" cy="47689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1730325"/>
            <a:ext cx="3711742" cy="4768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4332" y="6499274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1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Project Outline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28800"/>
            <a:ext cx="5247854" cy="3962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1. Introduction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2. Site Selection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3. Site Preparation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4. Construction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5. Back Fill &amp; Finishing Touches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6. Conclusion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3"/>
          <a:stretch/>
        </p:blipFill>
        <p:spPr>
          <a:xfrm>
            <a:off x="5007463" y="1828799"/>
            <a:ext cx="6837297" cy="3629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8972" y="6358598"/>
            <a:ext cx="246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8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1637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72088"/>
            <a:ext cx="10353762" cy="50176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Landscaping on a hillside can be an intimidating project. Terraced retaining walls offer an attractive and functional option for homeowners who desire to utilize their property more efficiently.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  D.I.Y. or” Do It Yourself” project can be a great way for a homeowner to save money, and be a rewarding endeavor!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following presentation will: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		</a:t>
            </a:r>
            <a:r>
              <a:rPr lang="en-US" sz="2400" dirty="0" smtClean="0">
                <a:solidFill>
                  <a:schemeClr val="bg1"/>
                </a:solidFill>
              </a:rPr>
              <a:t>	Outline the basic steps needed for you as a homeowner to 						terrace your sloped property.</a:t>
            </a:r>
          </a:p>
          <a:p>
            <a:pPr marL="810000" lvl="2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	Create a more usable and attractive space.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4505" y="6499274"/>
            <a:ext cx="226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Site Selection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Not all hillsides are created equal.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You will need to choose an area that: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Is not too steep.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Is not exposed to excessive run off from rain or other water sources.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Is stable and not prone to landslides or “sluffing”.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Has access for equipment such as a skid steer , small excavator or small truck.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6031" y="6344529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6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Site Selection cont’d…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04" y="1704313"/>
            <a:ext cx="6654624" cy="50481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Choosing a site really comes down to 3 simple tests.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Can you walk down it without falling or needing a rope?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When it rains do you have a temporary stream?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Does the ground give way or slide out from under you when you walk on it?</a:t>
            </a:r>
          </a:p>
          <a:p>
            <a:pPr marL="450000" lvl="1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0000" lvl="1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If any of the previous things occur, you will want to select another spot, or hire a very expensive contractor with good insurance.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17" y="1792076"/>
            <a:ext cx="5048064" cy="4591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40949" y="6383160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2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5366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Site Preparation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678" y="1208824"/>
            <a:ext cx="9017996" cy="504314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Once you have your site selected, it is time to start your prep work.</a:t>
            </a:r>
          </a:p>
          <a:p>
            <a:pPr marL="3690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693" y="1806147"/>
            <a:ext cx="6091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Preparation has 3 stages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1. Design. This is the plans 	     	     	     for your walls and levels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2. Layout Marking. Using 	  	     	     tape, flagging, spray-paint and 	  	     other materials to transfer your 	  	     design to the ground.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3. Excavation. Using equipment or 		     manual labor to cut the shape of the 	     terracing plan into the hillside.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75520" y="6330462"/>
            <a:ext cx="215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735" y="2119144"/>
            <a:ext cx="5073748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3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45367"/>
            <a:ext cx="10353762" cy="96598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Construction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154284"/>
            <a:ext cx="10353762" cy="27129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construction phase breaks down into 3 stages.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Foundation.  Every structure needs a solid foundation to stand on. Especially if it is supporting a hillside behind it.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Framing.  Whether your wall is wood, stone or steel, it will need a solid frame designed to take the weight of the wall and whatever is behind it.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Finish work.  This is where you build the actual wall 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1" y="3910161"/>
            <a:ext cx="3326521" cy="2494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75" y="3911553"/>
            <a:ext cx="3324665" cy="2493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03" y="3910161"/>
            <a:ext cx="3326521" cy="2494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28408" y="6481372"/>
            <a:ext cx="181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9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59434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Back-Fill &amp; Finishing Touches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39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Once the wall is constructed, It is time to back-fill the space for whatever purpose you have decided to use it for.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The type of fill or soil you use will depend on your intended final use.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Options include: 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Lawn Space.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Vegetable gardens.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Flower beds.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7391" y="6428935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97" y="3163445"/>
            <a:ext cx="4353987" cy="32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87569"/>
            <a:ext cx="10353762" cy="95191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Conclusion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94825"/>
            <a:ext cx="10353762" cy="281141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Building your own terraced walls is a big project. With the right amount of planning and some hard work however, it can be a satisfying project for the D.I.Y oriented homeowner.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directions we have discussed will help you focus your planning and research to give you the results and yard you have imagined in your dreams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2468" y="6488668"/>
            <a:ext cx="18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 6,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" y="4021574"/>
            <a:ext cx="3289457" cy="2467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947" y="4021575"/>
            <a:ext cx="3289458" cy="2467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414" y="4021575"/>
            <a:ext cx="3289459" cy="24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155</TotalTime>
  <Words>515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Slate</vt:lpstr>
      <vt:lpstr>Basics of a Terraced Retaining Wall</vt:lpstr>
      <vt:lpstr>Project Outline</vt:lpstr>
      <vt:lpstr>Introduction</vt:lpstr>
      <vt:lpstr>Site Selection</vt:lpstr>
      <vt:lpstr>Site Selection cont’d…</vt:lpstr>
      <vt:lpstr>Site Preparation</vt:lpstr>
      <vt:lpstr>Construction</vt:lpstr>
      <vt:lpstr>Back-Fill &amp; Finishing Touches</vt:lpstr>
      <vt:lpstr>Conclusion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a Terraced Retaining Wall</dc:title>
  <dc:creator>andrew glasgow</dc:creator>
  <cp:lastModifiedBy>andrew glasgow</cp:lastModifiedBy>
  <cp:revision>36</cp:revision>
  <dcterms:created xsi:type="dcterms:W3CDTF">2015-10-09T23:35:21Z</dcterms:created>
  <dcterms:modified xsi:type="dcterms:W3CDTF">2015-10-10T02:10:39Z</dcterms:modified>
</cp:coreProperties>
</file>